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604bdb512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604bdb512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604bdb512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604bdb512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97de76900e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97de76900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97de76900e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97de76900e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97de76900e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97de76900e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604bdb5120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604bdb5120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7d08b44c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7d08b44c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44199bd204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44199bd204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5e2173705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5e217370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97de76900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97de76900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604bdb5120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604bdb5120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604bdb5120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604bdb5120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604bdb5120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604bdb5120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604bdb512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604bdb512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github.com/dss-extensions/dss_python/blob/master/docs/examples/JSON.ipynb" TargetMode="External"/><Relationship Id="rId4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beaglesecurity.com/blog/article/docker-container-security.html" TargetMode="External"/><Relationship Id="rId4" Type="http://schemas.openxmlformats.org/officeDocument/2006/relationships/hyperlink" Target="https://www.hackingarticles.in/docker-for-pentester-pentesting-framework/" TargetMode="External"/><Relationship Id="rId5" Type="http://schemas.openxmlformats.org/officeDocument/2006/relationships/hyperlink" Target="https://www.cobalt.io/blog/pentesting-containers-overview-security-best-practices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https://powercybertestbed.ece.iastate.edu/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Kaya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Helics ran without issues this time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Never finished, but probably because pandapower and dss aren’t working off of each other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Question: What results are we wanting? Graph output? Text?</a:t>
            </a:r>
            <a:endParaRPr/>
          </a:p>
        </p:txBody>
      </p:sp>
      <p:pic>
        <p:nvPicPr>
          <p:cNvPr id="111" name="Google Shape;11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8100" y="3481973"/>
            <a:ext cx="7184201" cy="108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Kaya</a:t>
            </a:r>
            <a:endParaRPr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Dss_python code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Question: is this always what we’re going to use? Documentation is lacking and all I can find is this example of running code. No idea what lines 4-8 do.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https://github.com/dss-extensions/dss_python/blob/master/docs/examples/JSON.ipynb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https://github.com/dss-extensions/dss_python/blob/master/docs/examples/Plotting.ipynb</a:t>
            </a:r>
            <a:endParaRPr/>
          </a:p>
        </p:txBody>
      </p:sp>
      <p:pic>
        <p:nvPicPr>
          <p:cNvPr id="118" name="Google Shape;11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14925" y="3014502"/>
            <a:ext cx="7717376" cy="155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Work-Matt &amp; Tommy</a:t>
            </a:r>
            <a:endParaRPr/>
          </a:p>
        </p:txBody>
      </p:sp>
      <p:sp>
        <p:nvSpPr>
          <p:cNvPr id="124" name="Google Shape;124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OpenDSS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Santa Fe Power Plot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Thicker the line = more power on a scale of 5000 VARS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 click on various lines and see the voltage, current, and powers models along with phasors of each phase on a model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More </a:t>
            </a:r>
            <a:r>
              <a:rPr lang="en"/>
              <a:t>valuable</a:t>
            </a:r>
            <a:r>
              <a:rPr lang="en"/>
              <a:t> to see </a:t>
            </a:r>
            <a:r>
              <a:rPr lang="en"/>
              <a:t>results</a:t>
            </a:r>
            <a:r>
              <a:rPr lang="en"/>
              <a:t> tab</a:t>
            </a:r>
            <a:endParaRPr/>
          </a:p>
        </p:txBody>
      </p:sp>
      <p:pic>
        <p:nvPicPr>
          <p:cNvPr id="125" name="Google Shape;12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8975" y="0"/>
            <a:ext cx="2590676" cy="214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87625" y="2490825"/>
            <a:ext cx="2856375" cy="2534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15695" y="3013620"/>
            <a:ext cx="3093680" cy="1933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Work-Matt &amp; Tommy</a:t>
            </a:r>
            <a:endParaRPr/>
          </a:p>
        </p:txBody>
      </p:sp>
      <p:sp>
        <p:nvSpPr>
          <p:cNvPr id="133" name="Google Shape;133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the naming convention of the line within the power model was able to find and open the line codes and loads on the line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Confused of the data </a:t>
            </a:r>
            <a:r>
              <a:rPr lang="en"/>
              <a:t>within the line creation code</a:t>
            </a:r>
            <a:endParaRPr/>
          </a:p>
        </p:txBody>
      </p:sp>
      <p:pic>
        <p:nvPicPr>
          <p:cNvPr id="134" name="Google Shape;134;p25"/>
          <p:cNvPicPr preferRelativeResize="0"/>
          <p:nvPr/>
        </p:nvPicPr>
        <p:blipFill rotWithShape="1">
          <a:blip r:embed="rId3">
            <a:alphaModFix/>
          </a:blip>
          <a:srcRect b="9066" l="0" r="0" t="0"/>
          <a:stretch/>
        </p:blipFill>
        <p:spPr>
          <a:xfrm>
            <a:off x="2324900" y="2447502"/>
            <a:ext cx="6819098" cy="2446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25" y="2701600"/>
            <a:ext cx="2289475" cy="1908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Matt/Tommy Questions</a:t>
            </a:r>
            <a:endParaRPr/>
          </a:p>
        </p:txBody>
      </p:sp>
      <p:sp>
        <p:nvSpPr>
          <p:cNvPr id="141" name="Google Shape;141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Is DSS_python the same as OpenDSS on windows interface wise? Talked with Kaya and to her understanding we can only upload and run an </a:t>
            </a:r>
            <a:r>
              <a:rPr lang="en"/>
              <a:t>existing</a:t>
            </a:r>
            <a:r>
              <a:rPr lang="en"/>
              <a:t> file in Ubuntu. Sounds like we can’t create our own coded distribution </a:t>
            </a:r>
            <a:r>
              <a:rPr lang="en"/>
              <a:t>system?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 we have the correct version of PandaPower? Can we write code for our transmission model?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Week</a:t>
            </a:r>
            <a:endParaRPr/>
          </a:p>
        </p:txBody>
      </p:sp>
      <p:sp>
        <p:nvSpPr>
          <p:cNvPr id="147" name="Google Shape;147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 some more on the Docker containers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Get mainly get HELICS to work with other Dockers (PandaPower and DSS_Python)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 more documentation to the sdmay24-28 website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Write the Testing Document and Lightning talk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Continue working on the Flask frontend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Possibly get a basic pandapower-to-dss grid layout created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10/30 </a:t>
            </a:r>
            <a:endParaRPr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 of Work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Discussed getting a basic grid worked out with Tommy and Matt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Worked on attempting the SYN flood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Got dss-python to work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Working on attack webpage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Fixed HELICS Docker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Tyler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Still working on syn flood lab environment. Ran into the snag where syn flood does not </a:t>
            </a:r>
            <a:r>
              <a:rPr lang="en"/>
              <a:t>work as a DoS attack. This means one node (i.e one Kali VM) will not be able to send enough traffic to a port to overload it with connections. Currently looking into Docker configurations to see if we could manufacture the specs to be lower end so that we can overload it easier.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Question: could we possibly have more than 1 Kali VM to try our hand at a DDoS? Or are we limited to the 1 Kali VM?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Will start looking into creating malware scripts to show off a Solarwinds attack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Fun fact, the CISO of Solarwinds was recently found guilty and charged for his mishandling of the situation! :D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Also, we could simulate an eternal blue attack if we have Windows anywhere in the network. I can show case that if we are interested.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Zach 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Worked on getting a web server running to plug and play attacks from a python file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Questions: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Do I need to be using Flask like the other webserver?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 have a weirdly specific error that for the life of me </a:t>
            </a:r>
            <a:r>
              <a:rPr lang="en"/>
              <a:t>can't</a:t>
            </a:r>
            <a:r>
              <a:rPr lang="en"/>
              <a:t> figure out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Justin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</a:t>
            </a:r>
            <a:r>
              <a:rPr lang="en"/>
              <a:t>experimented</a:t>
            </a:r>
            <a:r>
              <a:rPr lang="en"/>
              <a:t> more with different types of Docker containers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Alpine being the most notables - it was working pretty well.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realized that this was still overkill for what was needed.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Used Python to make it much more simple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Docker will handle Operating </a:t>
            </a:r>
            <a:r>
              <a:rPr lang="en"/>
              <a:t>System</a:t>
            </a:r>
            <a:r>
              <a:rPr lang="en"/>
              <a:t>-like tasks such as ports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Justin</a:t>
            </a:r>
            <a:endParaRPr/>
          </a:p>
        </p:txBody>
      </p:sp>
      <p:pic>
        <p:nvPicPr>
          <p:cNvPr id="91" name="Google Shape;9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838" y="1017725"/>
            <a:ext cx="8742322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Justin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Did some research on how to attack Dockerized Python Environments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https://beaglesecurity.com/blog/article/docker-container-security.html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https://www.hackingarticles.in/docker-for-pentester-pentesting-framework/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https://www.cobalt.io/blog/pentesting-containers-overview-security-best-practices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- Kaya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Experimented again with dss-python, had a directory issue that I fixed.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can’t find GLIBCXX, but it does exist, possibly a path redirect issue. Nodes popped up though.</a:t>
            </a:r>
            <a:endParaRPr/>
          </a:p>
        </p:txBody>
      </p:sp>
      <p:pic>
        <p:nvPicPr>
          <p:cNvPr id="104" name="Google Shape;10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41425" y="2571748"/>
            <a:ext cx="6690875" cy="193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